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54" y="2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23609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9717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486400" y="5387342"/>
            <a:ext cx="32918400" cy="11460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486400" y="17289781"/>
            <a:ext cx="32918400" cy="79476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ctr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字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017519" y="1752602"/>
            <a:ext cx="3785616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1502390" y="278130"/>
            <a:ext cx="20886421" cy="37856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竖排标题与文本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22193250" y="10968990"/>
            <a:ext cx="27896821" cy="9464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990848" y="1779270"/>
            <a:ext cx="27896821" cy="278434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017519" y="1752602"/>
            <a:ext cx="3785616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017519" y="8763000"/>
            <a:ext cx="37856160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994659" y="8206745"/>
            <a:ext cx="37856160" cy="13693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994659" y="22029425"/>
            <a:ext cx="37856160" cy="7200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600"/>
              </a:spcBef>
              <a:buClr>
                <a:srgbClr val="888888"/>
              </a:buClr>
              <a:buFont typeface="Arial"/>
              <a:buNone/>
              <a:defRPr sz="86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64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l" rtl="0">
              <a:lnSpc>
                <a:spcPct val="90000"/>
              </a:lnSpc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017519" y="1752602"/>
            <a:ext cx="3785616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017519" y="8763000"/>
            <a:ext cx="18653759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59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23236" y="1752602"/>
            <a:ext cx="3785616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Font typeface="Arial"/>
              <a:buNone/>
              <a:defRPr sz="86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648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023239" y="12024360"/>
            <a:ext cx="18568033" cy="176860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22219920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Font typeface="Arial"/>
              <a:buNone/>
              <a:defRPr sz="86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648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22219920" y="12024360"/>
            <a:ext cx="18659477" cy="176860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017519" y="1752602"/>
            <a:ext cx="3785616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内容与标题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023239" y="2194559"/>
            <a:ext cx="14156052" cy="7680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8659476" y="4739642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9144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100173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1905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2768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37592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3708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3657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37338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3759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023239" y="9875520"/>
            <a:ext cx="14156052" cy="18295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图片与标题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023239" y="2194559"/>
            <a:ext cx="14156052" cy="7680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8659476" y="4739642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Font typeface="Arial"/>
              <a:buNone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023239" y="9875520"/>
            <a:ext cx="14156052" cy="18295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762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5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291840" marR="0" lvl="2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937760" marR="0" lvl="3" indent="-101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583680" marR="0" lvl="4" indent="-508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229600" marR="0" lvl="5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875520" marR="0" lvl="6" indent="-76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21440" marR="0" lvl="7" indent="-25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167361" marR="0" lvl="8" indent="-1016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017519" y="1752602"/>
            <a:ext cx="3785616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017519" y="8763000"/>
            <a:ext cx="37856160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22960" marR="0" lvl="0" indent="-182880" algn="l" rtl="0">
              <a:lnSpc>
                <a:spcPct val="90000"/>
              </a:lnSpc>
              <a:spcBef>
                <a:spcPts val="3600"/>
              </a:spcBef>
              <a:buClr>
                <a:schemeClr val="dk1"/>
              </a:buClr>
              <a:buSzPct val="99801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468880" marR="0" lvl="1" indent="-2819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465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4800" marR="0" lvl="2" indent="-3683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760720" marR="0" lvl="3" indent="-42164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406640" marR="0" lvl="4" indent="-41655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9052560" marR="0" lvl="5" indent="-41147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698480" marR="0" lvl="6" indent="-41910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2344400" marR="0" lvl="7" indent="-41401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3990320" marR="0" lvl="8" indent="-421639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99692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01751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4538959" y="30510481"/>
            <a:ext cx="1481327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30998159" y="30510481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432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-39757" y="0"/>
            <a:ext cx="43891199" cy="3908762"/>
          </a:xfrm>
          <a:prstGeom prst="rect">
            <a:avLst/>
          </a:prstGeom>
          <a:gradFill>
            <a:gsLst>
              <a:gs pos="0">
                <a:srgbClr val="AFAFAF"/>
              </a:gs>
              <a:gs pos="50000">
                <a:schemeClr val="accent3"/>
              </a:gs>
              <a:gs pos="100000">
                <a:srgbClr val="919191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7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Stand-Alone Solar </a:t>
            </a:r>
            <a:r>
              <a:rPr lang="en-US" sz="9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PV Energy System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lang="en-US" sz="4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Venktaramana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Ajjarapu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Team members: Dylan </a:t>
            </a:r>
            <a:r>
              <a:rPr lang="en-US" sz="4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Hird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Jeremy Helgeson, </a:t>
            </a:r>
            <a:r>
              <a:rPr lang="en-US" sz="4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Xiangpeng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Yang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4199" y="242930"/>
            <a:ext cx="4394235" cy="3299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367612" y="181534"/>
            <a:ext cx="3422579" cy="342257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19363" y="3785650"/>
            <a:ext cx="13338900" cy="29132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13358190" y="3785650"/>
            <a:ext cx="16817008" cy="29132749"/>
          </a:xfrm>
          <a:prstGeom prst="rect">
            <a:avLst/>
          </a:prstGeom>
          <a:solidFill>
            <a:srgbClr val="D0CEC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0234321" y="3795198"/>
            <a:ext cx="13676243" cy="291327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25020" y="17038323"/>
            <a:ext cx="13024214" cy="5586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700221" y="5868805"/>
            <a:ext cx="14073812" cy="767992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13417312" y="14777670"/>
            <a:ext cx="16817008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Block Diagram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3299065" y="3776103"/>
            <a:ext cx="16876132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Concept Sketch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9363" y="3795198"/>
            <a:ext cx="13378067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363" y="5128185"/>
            <a:ext cx="13338822" cy="255454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is a basic necessity for human activities and for economic and social development. This project is to design and implement a solar PV system to generate electrical power by using sun light.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-78982" y="27778065"/>
            <a:ext cx="13378200" cy="1323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Intended Users and Uses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29058647"/>
            <a:ext cx="13299000" cy="3785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learning about the design and information for PV systems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Supplying power to people in third world countries and remote area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Helping improving environmental condition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Saving limited nonrenewable energy resources 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3358187" y="23805025"/>
            <a:ext cx="16817008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Explanation of Functional Module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3397431" y="25133237"/>
            <a:ext cx="16698765" cy="3785651"/>
          </a:xfrm>
          <a:prstGeom prst="rect">
            <a:avLst/>
          </a:prstGeom>
          <a:solidFill>
            <a:srgbClr val="D0CECE"/>
          </a:solidFill>
          <a:ln w="9525" cap="flat" cmpd="sng">
            <a:solidFill>
              <a:srgbClr val="D0CEC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Solar panel is used to collect sun light to generate electric current 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 is used to  supply  power to inverter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MPPT is used to make system to reach its maximum power point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Inverter is used to change DC current to AC current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 represents the device using electric power that is connected to this solar PV system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3417312" y="28966359"/>
            <a:ext cx="16817008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Explanation of System Connection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3358187" y="30289800"/>
            <a:ext cx="16817008" cy="2554544"/>
          </a:xfrm>
          <a:prstGeom prst="rect">
            <a:avLst/>
          </a:prstGeom>
          <a:solidFill>
            <a:srgbClr val="D0CECE"/>
          </a:solidFill>
          <a:ln w="19050" cap="flat" cmpd="sng">
            <a:solidFill>
              <a:srgbClr val="D0CEC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inverter is turned on, both current of solar panels and batteries goes into MPPT and inverter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inverter is turned off, current from solar panels will go into batteries and charging batteries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9239" y="7684146"/>
            <a:ext cx="13378067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Problem Statement 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0" y="9031075"/>
            <a:ext cx="13299057" cy="544029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group set out to help further the knowledge of students and create a friendly learning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environment.</a:t>
            </a:r>
            <a:endParaRPr lang="en-U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created a system with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safety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accessibility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mind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provide for future engineers and people. </a:t>
            </a:r>
          </a:p>
          <a:p>
            <a:pPr marL="0" marR="0" lvl="0" indent="457200" algn="l" rtl="0">
              <a:spcBef>
                <a:spcPts val="0"/>
              </a:spcBef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our used the resources to create both physical and simulation base learning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9239" y="14516220"/>
            <a:ext cx="13378200" cy="1323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Design Requirements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0273565" y="3804746"/>
            <a:ext cx="13577877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Technical Details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0293465" y="23829031"/>
            <a:ext cx="13578000" cy="1323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Technical Details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0234325" y="25211398"/>
            <a:ext cx="13578000" cy="768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Test cases for the system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Inverter off (no load) test (Battery charging)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Inverter on test (Battery discharging)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Inverter on, solar panel on and battery off test (Battery discharging)</a:t>
            </a:r>
          </a:p>
          <a:p>
            <a:pPr marL="571500" marR="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Inverter on, solar panel off and battery on test (Battery discharging)</a:t>
            </a:r>
          </a:p>
          <a:p>
            <a:pPr marR="0" lvl="0" algn="l" rtl="0">
              <a:spcBef>
                <a:spcPts val="0"/>
              </a:spcBef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Some cases were dependent on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from the Sun which is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 the control of the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user.</a:t>
            </a:r>
            <a:endParaRPr lang="en-U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-98975" y="15811362"/>
            <a:ext cx="13338900" cy="1196669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 of our project is split into four different sections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 generation by PV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DC to DC voltage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conversion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MPPT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Storage/Battery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Dc to AC voltage conversion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output/Load</a:t>
            </a:r>
          </a:p>
          <a:p>
            <a:pPr marL="914400" marR="0" lvl="0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Time System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lang="en-U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Voltmeter / Ammeters/Watt Meter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Irradiance Sensor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sensor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Labview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system</a:t>
            </a:r>
          </a:p>
          <a:p>
            <a:pPr marL="914400" marR="0" lvl="0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Simulation</a:t>
            </a:r>
            <a:endParaRPr lang="en-U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Simulink system equivalent</a:t>
            </a:r>
          </a:p>
          <a:p>
            <a:pPr marL="914400" marR="0" lvl="0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 Manuel for system recreation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by step process</a:t>
            </a:r>
          </a:p>
          <a:p>
            <a:pPr marL="1371600" marR="0" lvl="1" indent="-4826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293374" y="8515619"/>
            <a:ext cx="13577873" cy="7913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30293475" y="16453125"/>
            <a:ext cx="13676400" cy="735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Work was also done using </a:t>
            </a:r>
            <a:r>
              <a:rPr lang="en-US" sz="4000" dirty="0" err="1">
                <a:latin typeface="Calibri"/>
                <a:ea typeface="Calibri"/>
                <a:cs typeface="Calibri"/>
                <a:sym typeface="Calibri"/>
              </a:rPr>
              <a:t>Labview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 attached to a NI controller to read real time </a:t>
            </a: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statistics 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from our system</a:t>
            </a:r>
          </a:p>
          <a:p>
            <a:pPr lvl="0">
              <a:spcBef>
                <a:spcPts val="0"/>
              </a:spcBef>
              <a:buNone/>
            </a:pPr>
            <a:endParaRPr sz="40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All of the </a:t>
            </a: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system’s parts 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were safely connected to ensure no students can get hurt</a:t>
            </a:r>
          </a:p>
          <a:p>
            <a:pPr lvl="0">
              <a:spcBef>
                <a:spcPts val="0"/>
              </a:spcBef>
              <a:buNone/>
            </a:pPr>
            <a:endParaRPr sz="40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Additionally the lab </a:t>
            </a: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manual 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that has been created shows each step to recreate the system and explain each part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30293475" y="5128175"/>
            <a:ext cx="13676400" cy="342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dirty="0"/>
              <a:t>	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All simulation was done in </a:t>
            </a:r>
            <a:r>
              <a:rPr lang="en-US" sz="4000" dirty="0" err="1">
                <a:latin typeface="Calibri"/>
                <a:ea typeface="Calibri"/>
                <a:cs typeface="Calibri"/>
                <a:sym typeface="Calibri"/>
              </a:rPr>
              <a:t>MatLAB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/ Simulink using the </a:t>
            </a:r>
            <a:r>
              <a:rPr lang="en-US" sz="4000" dirty="0" err="1">
                <a:latin typeface="Calibri"/>
                <a:ea typeface="Calibri"/>
                <a:cs typeface="Calibri"/>
                <a:sym typeface="Calibri"/>
              </a:rPr>
              <a:t>simscape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 specialized technology library</a:t>
            </a:r>
          </a:p>
          <a:p>
            <a:pPr lvl="0" rtl="0">
              <a:spcBef>
                <a:spcPts val="0"/>
              </a:spcBef>
              <a:buNone/>
            </a:pPr>
            <a:endParaRPr sz="4000" dirty="0">
              <a:latin typeface="Calibri"/>
              <a:ea typeface="Calibri"/>
              <a:cs typeface="Calibri"/>
              <a:sym typeface="Calibri"/>
            </a:endParaRPr>
          </a:p>
          <a:p>
            <a:pPr lvl="0" indent="457200" rtl="0">
              <a:spcBef>
                <a:spcPts val="0"/>
              </a:spcBef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Each step of the physical system is modeled  in the simulation as accurately as possible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主题​​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Helgeson, Jeremy W</dc:creator>
  <cp:lastModifiedBy>Helgeson, Jeremy W</cp:lastModifiedBy>
  <cp:revision>1</cp:revision>
  <dcterms:modified xsi:type="dcterms:W3CDTF">2016-04-18T19:05:22Z</dcterms:modified>
</cp:coreProperties>
</file>